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82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C6BE8-EF3F-4B20-A06C-E53379160658}" type="datetimeFigureOut">
              <a:rPr lang="en-US" smtClean="0"/>
              <a:t>4/26/2022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8BC7D-D6D2-4E54-A012-4D3B5869BFA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953000"/>
            <a:ext cx="83820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Adobe Hebrew" pitchFamily="18" charset="-79"/>
                <a:cs typeface="Adobe Hebrew" pitchFamily="18" charset="-79"/>
              </a:rPr>
              <a:t>Wollman Ice Rink</a:t>
            </a:r>
            <a:r>
              <a:rPr lang="en-US" dirty="0" smtClean="0">
                <a:solidFill>
                  <a:schemeClr val="tx1"/>
                </a:solidFill>
                <a:latin typeface="Adobe Hebrew" pitchFamily="18" charset="-79"/>
                <a:cs typeface="Adobe Hebrew" pitchFamily="18" charset="-79"/>
              </a:rPr>
              <a:t>:  Why was Donald Trump so successful when public efforts were so spectacularly unsuccessful? </a:t>
            </a:r>
            <a:endParaRPr lang="en-US" dirty="0">
              <a:solidFill>
                <a:schemeClr val="tx1"/>
              </a:solidFill>
              <a:latin typeface="Adobe Hebrew" pitchFamily="18" charset="-79"/>
              <a:cs typeface="Adobe Hebrew" pitchFamily="18" charset="-79"/>
            </a:endParaRPr>
          </a:p>
        </p:txBody>
      </p:sp>
      <p:pic>
        <p:nvPicPr>
          <p:cNvPr id="4" name="Picture 3" descr="Trump-Wollman-Rin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266700"/>
            <a:ext cx="7315200" cy="45339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Adobe Hebrew</vt:lpstr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jeffrey_bale</dc:creator>
  <cp:lastModifiedBy>Bale, Jeffrey</cp:lastModifiedBy>
  <cp:revision>2</cp:revision>
  <dcterms:created xsi:type="dcterms:W3CDTF">2016-03-31T17:14:10Z</dcterms:created>
  <dcterms:modified xsi:type="dcterms:W3CDTF">2022-04-26T16:21:11Z</dcterms:modified>
</cp:coreProperties>
</file>